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0" r:id="rId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4626"/>
    <a:srgbClr val="BF4C28"/>
    <a:srgbClr val="33A78A"/>
    <a:srgbClr val="48A483"/>
    <a:srgbClr val="127E72"/>
    <a:srgbClr val="E47B2C"/>
    <a:srgbClr val="135048"/>
    <a:srgbClr val="ABABAB"/>
    <a:srgbClr val="424242"/>
    <a:srgbClr val="6262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19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05448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5462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53900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01976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51663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3963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29307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5269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1968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75666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12234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D683D-ABB1-481F-83A5-723582C9027D}" type="datetimeFigureOut">
              <a:rPr lang="sv-SE" smtClean="0"/>
              <a:t>2020-09-30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1CF92-24AF-44BD-A5B9-06BA0D3F03D1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0442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image" Target="../media/image1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9783763" y="0"/>
          <a:ext cx="240823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Image" r:id="rId3" imgW="6095160" imgH="13714200" progId="Photoshop.Image.13">
                  <p:embed/>
                </p:oleObj>
              </mc:Choice>
              <mc:Fallback>
                <p:oleObj name="Image" r:id="rId3" imgW="6095160" imgH="13714200" progId="Photoshop.Image.1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83763" y="0"/>
                        <a:ext cx="240823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758106" y="5910120"/>
            <a:ext cx="3075663" cy="640772"/>
          </a:xfrm>
          <a:prstGeom prst="rect">
            <a:avLst/>
          </a:prstGeom>
          <a:solidFill>
            <a:srgbClr val="E47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" name="TextBox 5"/>
          <p:cNvSpPr txBox="1"/>
          <p:nvPr/>
        </p:nvSpPr>
        <p:spPr>
          <a:xfrm>
            <a:off x="1189474" y="6045840"/>
            <a:ext cx="241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FCF7BF"/>
                </a:solidFill>
              </a:rPr>
              <a:t>HAMPUS KJELLSTRAND</a:t>
            </a:r>
          </a:p>
        </p:txBody>
      </p:sp>
      <p:sp>
        <p:nvSpPr>
          <p:cNvPr id="7" name="Rectangle 6"/>
          <p:cNvSpPr/>
          <p:nvPr/>
        </p:nvSpPr>
        <p:spPr>
          <a:xfrm>
            <a:off x="483035" y="422048"/>
            <a:ext cx="8201891" cy="440519"/>
          </a:xfrm>
          <a:prstGeom prst="rect">
            <a:avLst/>
          </a:prstGeom>
          <a:solidFill>
            <a:srgbClr val="A03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v</a:t>
            </a:r>
          </a:p>
        </p:txBody>
      </p:sp>
      <p:sp>
        <p:nvSpPr>
          <p:cNvPr id="8" name="Rectangle 7"/>
          <p:cNvSpPr/>
          <p:nvPr/>
        </p:nvSpPr>
        <p:spPr>
          <a:xfrm>
            <a:off x="436853" y="295563"/>
            <a:ext cx="8201891" cy="468229"/>
          </a:xfrm>
          <a:prstGeom prst="rect">
            <a:avLst/>
          </a:prstGeom>
          <a:solidFill>
            <a:srgbClr val="CE5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rgbClr val="FCF7BF"/>
                </a:solidFill>
              </a:rPr>
              <a:t>PLANERING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53" y="5907232"/>
            <a:ext cx="643660" cy="6436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BA9735-0E3E-4AD5-ACE6-B1D739CA7B0F}"/>
              </a:ext>
            </a:extLst>
          </p:cNvPr>
          <p:cNvSpPr txBox="1"/>
          <p:nvPr/>
        </p:nvSpPr>
        <p:spPr>
          <a:xfrm>
            <a:off x="436853" y="998290"/>
            <a:ext cx="82480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Db-Diagram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CORS-dokumentation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Git-Workflow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Projektbeskrivning samt kriterier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Stand-Up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Azure-DevOps Kanban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Arbetsschema</a:t>
            </a:r>
          </a:p>
        </p:txBody>
      </p:sp>
    </p:spTree>
    <p:extLst>
      <p:ext uri="{BB962C8B-B14F-4D97-AF65-F5344CB8AC3E}">
        <p14:creationId xmlns:p14="http://schemas.microsoft.com/office/powerpoint/2010/main" val="3412876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0802549"/>
              </p:ext>
            </p:extLst>
          </p:nvPr>
        </p:nvGraphicFramePr>
        <p:xfrm>
          <a:off x="9783763" y="0"/>
          <a:ext cx="2408237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Image" r:id="rId3" imgW="6095160" imgH="13714200" progId="Photoshop.Image.13">
                  <p:embed/>
                </p:oleObj>
              </mc:Choice>
              <mc:Fallback>
                <p:oleObj name="Image" r:id="rId3" imgW="6095160" imgH="13714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83763" y="0"/>
                        <a:ext cx="2408237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758106" y="5910120"/>
            <a:ext cx="3075663" cy="640772"/>
          </a:xfrm>
          <a:prstGeom prst="rect">
            <a:avLst/>
          </a:prstGeom>
          <a:solidFill>
            <a:srgbClr val="E47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6" name="TextBox 5"/>
          <p:cNvSpPr txBox="1"/>
          <p:nvPr/>
        </p:nvSpPr>
        <p:spPr>
          <a:xfrm>
            <a:off x="1189474" y="6045840"/>
            <a:ext cx="2417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>
                <a:solidFill>
                  <a:srgbClr val="FCF7BF"/>
                </a:solidFill>
              </a:rPr>
              <a:t>HAMPUS KJELLSTRAND</a:t>
            </a:r>
          </a:p>
        </p:txBody>
      </p:sp>
      <p:sp>
        <p:nvSpPr>
          <p:cNvPr id="7" name="Rectangle 6"/>
          <p:cNvSpPr/>
          <p:nvPr/>
        </p:nvSpPr>
        <p:spPr>
          <a:xfrm>
            <a:off x="483035" y="422048"/>
            <a:ext cx="8201891" cy="440519"/>
          </a:xfrm>
          <a:prstGeom prst="rect">
            <a:avLst/>
          </a:prstGeom>
          <a:solidFill>
            <a:srgbClr val="A03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v</a:t>
            </a:r>
          </a:p>
        </p:txBody>
      </p:sp>
      <p:sp>
        <p:nvSpPr>
          <p:cNvPr id="8" name="Rectangle 7"/>
          <p:cNvSpPr/>
          <p:nvPr/>
        </p:nvSpPr>
        <p:spPr>
          <a:xfrm>
            <a:off x="436853" y="295563"/>
            <a:ext cx="8201891" cy="468229"/>
          </a:xfrm>
          <a:prstGeom prst="rect">
            <a:avLst/>
          </a:prstGeom>
          <a:solidFill>
            <a:srgbClr val="CE58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b="1" dirty="0">
                <a:solidFill>
                  <a:srgbClr val="FCF7BF"/>
                </a:solidFill>
              </a:rPr>
              <a:t>PROBLEM LÄNGS VÄGEN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853" y="5907232"/>
            <a:ext cx="643660" cy="6436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BA9735-0E3E-4AD5-ACE6-B1D739CA7B0F}"/>
              </a:ext>
            </a:extLst>
          </p:cNvPr>
          <p:cNvSpPr txBox="1"/>
          <p:nvPr/>
        </p:nvSpPr>
        <p:spPr>
          <a:xfrm>
            <a:off x="436853" y="998290"/>
            <a:ext cx="824807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Pipeline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Docker-filen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YAML</a:t>
            </a:r>
          </a:p>
          <a:p>
            <a:endParaRPr lang="sv-S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CORS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Oväntat problem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Konfigurera i Startup i backend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Skillnad mellan simpla och komplexa requests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sv-SE" dirty="0"/>
              <a:t>Json</a:t>
            </a:r>
          </a:p>
          <a:p>
            <a:pPr lvl="2"/>
            <a:endParaRPr lang="sv-S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Relationer i databasen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Viktigt att planera ordentligt från början</a:t>
            </a:r>
          </a:p>
          <a:p>
            <a:pPr lvl="1"/>
            <a:endParaRPr lang="sv-S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Tester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SE" dirty="0"/>
              <a:t>Fick unit tester för controllers att fungera men ej för repositoryn</a:t>
            </a:r>
          </a:p>
        </p:txBody>
      </p:sp>
    </p:spTree>
    <p:extLst>
      <p:ext uri="{BB962C8B-B14F-4D97-AF65-F5344CB8AC3E}">
        <p14:creationId xmlns:p14="http://schemas.microsoft.com/office/powerpoint/2010/main" val="3502700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2639</TotalTime>
  <Words>60</Words>
  <Application>Microsoft Office PowerPoint</Application>
  <PresentationFormat>Widescreen</PresentationFormat>
  <Paragraphs>28</Paragraphs>
  <Slides>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Image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Hampus Kjellstrand</cp:lastModifiedBy>
  <cp:revision>22</cp:revision>
  <dcterms:created xsi:type="dcterms:W3CDTF">2020-09-21T20:46:42Z</dcterms:created>
  <dcterms:modified xsi:type="dcterms:W3CDTF">2020-09-30T17:27:46Z</dcterms:modified>
</cp:coreProperties>
</file>